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5" autoAdjust="0"/>
    <p:restoredTop sz="94660"/>
  </p:normalViewPr>
  <p:slideViewPr>
    <p:cSldViewPr snapToGrid="0">
      <p:cViewPr varScale="1">
        <p:scale>
          <a:sx n="34" d="100"/>
          <a:sy n="34" d="100"/>
        </p:scale>
        <p:origin x="18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3196B7-FC98-4193-ACB3-E36D3EB1983A}" type="datetimeFigureOut">
              <a:rPr lang="es-EC" smtClean="0"/>
              <a:t>23/4/2018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F985C3-8B1A-4EFD-9255-420A171369F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17131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106F9A-725B-4E53-BEA4-4DB7C60AEF39}" type="slidenum">
              <a:rPr lang="es-ES" smtClean="0">
                <a:solidFill>
                  <a:prstClr val="black"/>
                </a:solidFill>
              </a:rPr>
              <a:pPr/>
              <a:t>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528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106F9A-725B-4E53-BEA4-4DB7C60AEF39}" type="slidenum">
              <a:rPr lang="es-ES" smtClean="0">
                <a:solidFill>
                  <a:prstClr val="black"/>
                </a:solidFill>
              </a:rPr>
              <a:pPr/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295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15D76-EACE-458D-99EA-B28539C56EF9}" type="datetimeFigureOut">
              <a:rPr lang="es-EC" smtClean="0"/>
              <a:t>23/4/2018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8863-B851-4679-A1E2-65C385A6BBC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05106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15D76-EACE-458D-99EA-B28539C56EF9}" type="datetimeFigureOut">
              <a:rPr lang="es-EC" smtClean="0"/>
              <a:t>23/4/2018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8863-B851-4679-A1E2-65C385A6BBC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23105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15D76-EACE-458D-99EA-B28539C56EF9}" type="datetimeFigureOut">
              <a:rPr lang="es-EC" smtClean="0"/>
              <a:t>23/4/2018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8863-B851-4679-A1E2-65C385A6BBC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88992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15D76-EACE-458D-99EA-B28539C56EF9}" type="datetimeFigureOut">
              <a:rPr lang="es-EC" smtClean="0"/>
              <a:t>23/4/2018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8863-B851-4679-A1E2-65C385A6BBC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63709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15D76-EACE-458D-99EA-B28539C56EF9}" type="datetimeFigureOut">
              <a:rPr lang="es-EC" smtClean="0"/>
              <a:t>23/4/2018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8863-B851-4679-A1E2-65C385A6BBC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1276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15D76-EACE-458D-99EA-B28539C56EF9}" type="datetimeFigureOut">
              <a:rPr lang="es-EC" smtClean="0"/>
              <a:t>23/4/2018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8863-B851-4679-A1E2-65C385A6BBC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11746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15D76-EACE-458D-99EA-B28539C56EF9}" type="datetimeFigureOut">
              <a:rPr lang="es-EC" smtClean="0"/>
              <a:t>23/4/2018</a:t>
            </a:fld>
            <a:endParaRPr lang="es-EC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8863-B851-4679-A1E2-65C385A6BBC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19681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15D76-EACE-458D-99EA-B28539C56EF9}" type="datetimeFigureOut">
              <a:rPr lang="es-EC" smtClean="0"/>
              <a:t>23/4/2018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8863-B851-4679-A1E2-65C385A6BBC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44685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F9415D76-EACE-458D-99EA-B28539C56EF9}" type="datetimeFigureOut">
              <a:rPr lang="es-EC" smtClean="0"/>
              <a:t>23/4/2018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5F148863-B851-4679-A1E2-65C385A6BBC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006687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15D76-EACE-458D-99EA-B28539C56EF9}" type="datetimeFigureOut">
              <a:rPr lang="es-EC" smtClean="0"/>
              <a:t>23/4/2018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8863-B851-4679-A1E2-65C385A6BBC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01132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15D76-EACE-458D-99EA-B28539C56EF9}" type="datetimeFigureOut">
              <a:rPr lang="es-EC" smtClean="0"/>
              <a:t>23/4/2018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8863-B851-4679-A1E2-65C385A6BBC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2046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15D76-EACE-458D-99EA-B28539C56EF9}" type="datetimeFigureOut">
              <a:rPr lang="es-EC" smtClean="0"/>
              <a:t>23/4/2018</a:t>
            </a:fld>
            <a:endParaRPr lang="es-EC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8863-B851-4679-A1E2-65C385A6BBC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784790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15D76-EACE-458D-99EA-B28539C56EF9}" type="datetimeFigureOut">
              <a:rPr lang="es-EC" smtClean="0"/>
              <a:t>23/4/2018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8863-B851-4679-A1E2-65C385A6BBC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882652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15D76-EACE-458D-99EA-B28539C56EF9}" type="datetimeFigureOut">
              <a:rPr lang="es-EC" smtClean="0"/>
              <a:t>23/4/2018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8863-B851-4679-A1E2-65C385A6BBC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11840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s-EC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F9415D76-EACE-458D-99EA-B28539C56EF9}" type="datetimeFigureOut">
              <a:rPr lang="es-EC" smtClean="0"/>
              <a:t>23/4/2018</a:t>
            </a:fld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5F148863-B851-4679-A1E2-65C385A6BBC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045538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063552" y="1772817"/>
            <a:ext cx="8280920" cy="23495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4400" dirty="0"/>
              <a:t>OBRAS EJECUTADAS PARA EL MEJORAMIENTO VIAL DE NUESTRA PARROQUIA</a:t>
            </a:r>
            <a:endParaRPr lang="es-EC" sz="4400" dirty="0"/>
          </a:p>
        </p:txBody>
      </p:sp>
    </p:spTree>
    <p:extLst>
      <p:ext uri="{BB962C8B-B14F-4D97-AF65-F5344CB8AC3E}">
        <p14:creationId xmlns:p14="http://schemas.microsoft.com/office/powerpoint/2010/main" val="93104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2207568" y="116632"/>
            <a:ext cx="8003232" cy="108252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s-EC" sz="3200" dirty="0"/>
              <a:t>ALQUILER DE MAQUINARIA PARA LA LIMPIEZA DE DERRUMBES</a:t>
            </a:r>
            <a:endParaRPr lang="es-EC" sz="3200" dirty="0"/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935760" y="1494466"/>
            <a:ext cx="4032448" cy="356195"/>
          </a:xfrm>
        </p:spPr>
        <p:txBody>
          <a:bodyPr>
            <a:normAutofit fontScale="85000" lnSpcReduction="20000"/>
          </a:bodyPr>
          <a:lstStyle/>
          <a:p>
            <a:endParaRPr lang="es-EC" dirty="0" smtClean="0"/>
          </a:p>
          <a:p>
            <a:endParaRPr lang="es-EC" dirty="0"/>
          </a:p>
        </p:txBody>
      </p:sp>
      <p:sp>
        <p:nvSpPr>
          <p:cNvPr id="4" name="CuadroTexto 3"/>
          <p:cNvSpPr txBox="1"/>
          <p:nvPr/>
        </p:nvSpPr>
        <p:spPr>
          <a:xfrm>
            <a:off x="3868711" y="1359558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>
                <a:solidFill>
                  <a:schemeClr val="accent2">
                    <a:lumMod val="75000"/>
                  </a:schemeClr>
                </a:solidFill>
              </a:rPr>
              <a:t>PRESUPUESTO.-                700,00</a:t>
            </a:r>
            <a:endParaRPr lang="es-EC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4655840" y="5373217"/>
            <a:ext cx="5554960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C" dirty="0"/>
              <a:t>Meta PDYOT.- </a:t>
            </a:r>
            <a:r>
              <a:rPr lang="es-EC" dirty="0"/>
              <a:t>90% de </a:t>
            </a:r>
            <a:r>
              <a:rPr lang="es-EC" dirty="0"/>
              <a:t>vías </a:t>
            </a:r>
            <a:r>
              <a:rPr lang="es-EC" dirty="0"/>
              <a:t>rurales mantenidas anualmente a nivel de lastre hasta el año </a:t>
            </a:r>
            <a:r>
              <a:rPr lang="es-EC" dirty="0"/>
              <a:t>2019.</a:t>
            </a:r>
            <a:endParaRPr lang="es-EC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521" y="2401477"/>
            <a:ext cx="4130963" cy="232366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025" y="2401477"/>
            <a:ext cx="4130963" cy="2323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49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279576" y="476672"/>
            <a:ext cx="7200800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MANTENIMIENTO DE LAS VIÁS RURALES DE LA PARROQUIA EN EL AÑO 2017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024" y="1579186"/>
            <a:ext cx="3565536" cy="19938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576" y="1556793"/>
            <a:ext cx="3240361" cy="42260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373" y="3677850"/>
            <a:ext cx="3526041" cy="19833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CuadroTexto 9"/>
          <p:cNvSpPr txBox="1"/>
          <p:nvPr/>
        </p:nvSpPr>
        <p:spPr>
          <a:xfrm>
            <a:off x="4799856" y="5887706"/>
            <a:ext cx="5554960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C" dirty="0"/>
              <a:t>Meta PDYOT.- </a:t>
            </a:r>
            <a:r>
              <a:rPr lang="es-EC" dirty="0"/>
              <a:t>90% de </a:t>
            </a:r>
            <a:r>
              <a:rPr lang="es-EC" dirty="0"/>
              <a:t>vías </a:t>
            </a:r>
            <a:r>
              <a:rPr lang="es-EC" dirty="0"/>
              <a:t>rurales mantenidas anualmente a nivel de lastre hasta el año </a:t>
            </a:r>
            <a:r>
              <a:rPr lang="es-EC" dirty="0"/>
              <a:t>2019.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2998831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025" y="1579034"/>
            <a:ext cx="3528391" cy="19847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016" y="3616056"/>
            <a:ext cx="3635896" cy="2045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1 CuadroTexto"/>
          <p:cNvSpPr txBox="1"/>
          <p:nvPr/>
        </p:nvSpPr>
        <p:spPr>
          <a:xfrm>
            <a:off x="2279576" y="476672"/>
            <a:ext cx="7200800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MANTENIMIENTO DE LAS VIÁS RURALES DE LA PARROQUIA EN EL AÑO 2017</a:t>
            </a:r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4799856" y="5887706"/>
            <a:ext cx="5554960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C" dirty="0"/>
              <a:t>Meta PDYOT.- </a:t>
            </a:r>
            <a:r>
              <a:rPr lang="es-EC" dirty="0"/>
              <a:t>90% de </a:t>
            </a:r>
            <a:r>
              <a:rPr lang="es-EC" dirty="0"/>
              <a:t>vías </a:t>
            </a:r>
            <a:r>
              <a:rPr lang="es-EC" dirty="0"/>
              <a:t>rurales mantenidas anualmente a nivel de lastre hasta el año </a:t>
            </a:r>
            <a:r>
              <a:rPr lang="es-EC" dirty="0"/>
              <a:t>2019.</a:t>
            </a:r>
            <a:endParaRPr lang="es-EC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625" y="1552328"/>
            <a:ext cx="2885936" cy="4164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4042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097280" y="-18196"/>
            <a:ext cx="10058400" cy="1450757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s-EC" dirty="0" smtClean="0"/>
              <a:t>COMPRA DE TUBERIAS PARA PASES DE AGUA.</a:t>
            </a:r>
            <a:endParaRPr lang="es-EC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124"/>
          <a:stretch/>
        </p:blipFill>
        <p:spPr>
          <a:xfrm>
            <a:off x="1775520" y="2132856"/>
            <a:ext cx="2736304" cy="3402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366"/>
          <a:stretch/>
        </p:blipFill>
        <p:spPr>
          <a:xfrm>
            <a:off x="4799856" y="2132856"/>
            <a:ext cx="2736304" cy="3402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324"/>
          <a:stretch/>
        </p:blipFill>
        <p:spPr>
          <a:xfrm>
            <a:off x="7819692" y="2132856"/>
            <a:ext cx="2524780" cy="3402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CuadroTexto 6"/>
          <p:cNvSpPr txBox="1"/>
          <p:nvPr/>
        </p:nvSpPr>
        <p:spPr>
          <a:xfrm>
            <a:off x="4012268" y="1756835"/>
            <a:ext cx="4171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>
                <a:solidFill>
                  <a:schemeClr val="accent2">
                    <a:lumMod val="75000"/>
                  </a:schemeClr>
                </a:solidFill>
              </a:rPr>
              <a:t>PRESUPUESTO.-              1.128.79</a:t>
            </a:r>
            <a:endParaRPr lang="es-EC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727848" y="5879014"/>
            <a:ext cx="5554960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C" dirty="0"/>
              <a:t>Meta PDYOT.- </a:t>
            </a:r>
            <a:r>
              <a:rPr lang="es-EC" dirty="0"/>
              <a:t>90% de </a:t>
            </a:r>
            <a:r>
              <a:rPr lang="es-EC" dirty="0"/>
              <a:t>vías </a:t>
            </a:r>
            <a:r>
              <a:rPr lang="es-EC" dirty="0"/>
              <a:t>rurales mantenidas anualmente a nivel de lastre hasta el año </a:t>
            </a:r>
            <a:r>
              <a:rPr lang="es-EC" dirty="0"/>
              <a:t>2019.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199975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Tabla"/>
          <p:cNvGraphicFramePr>
            <a:graphicFrameLocks noGrp="1"/>
          </p:cNvGraphicFramePr>
          <p:nvPr>
            <p:extLst/>
          </p:nvPr>
        </p:nvGraphicFramePr>
        <p:xfrm>
          <a:off x="1991544" y="2132856"/>
          <a:ext cx="8064896" cy="198741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184576"/>
                <a:gridCol w="2880320"/>
              </a:tblGrid>
              <a:tr h="504056">
                <a:tc>
                  <a:txBody>
                    <a:bodyPr/>
                    <a:lstStyle/>
                    <a:p>
                      <a:r>
                        <a:rPr lang="es-ES" dirty="0" smtClean="0"/>
                        <a:t>DESCRIPCIÓN</a:t>
                      </a:r>
                      <a:r>
                        <a:rPr lang="es-ES" baseline="0" dirty="0" smtClean="0"/>
                        <a:t>.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smtClean="0"/>
                        <a:t>VALOR TOTAL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Limpieza</a:t>
                      </a:r>
                      <a:r>
                        <a:rPr lang="es-ES" baseline="0" dirty="0" smtClean="0"/>
                        <a:t> de derrumbes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smtClean="0"/>
                        <a:t>700,00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Tasa</a:t>
                      </a:r>
                      <a:r>
                        <a:rPr lang="es-ES" baseline="0" dirty="0" smtClean="0"/>
                        <a:t> solidaria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smtClean="0"/>
                        <a:t>47.264,23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Compra</a:t>
                      </a:r>
                      <a:r>
                        <a:rPr lang="es-ES" baseline="0" dirty="0" smtClean="0"/>
                        <a:t> de tuberías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smtClean="0"/>
                        <a:t>1.128,79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TOTAL</a:t>
                      </a:r>
                      <a:endParaRPr lang="es-ES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49.093,02</a:t>
                      </a:r>
                      <a:endParaRPr lang="es-ES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148" name="Picture 4" descr="http://s7d2.scene7.com/is/image/Caterpillar/C10000543?$cc-s$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3" b="25452"/>
          <a:stretch/>
        </p:blipFill>
        <p:spPr bwMode="auto">
          <a:xfrm>
            <a:off x="7104112" y="5445225"/>
            <a:ext cx="3409950" cy="123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2495600" y="620689"/>
            <a:ext cx="7416824" cy="5847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INVERSION VIAL EN EL AÑO 2017</a:t>
            </a:r>
            <a:endParaRPr lang="es-EC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90062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able">
  <a:themeElements>
    <a:clrScheme name="Ci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Ci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i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TM03457503[[fn=Citable]]</Template>
  <TotalTime>2</TotalTime>
  <Words>156</Words>
  <Application>Microsoft Office PowerPoint</Application>
  <PresentationFormat>Panorámica</PresentationFormat>
  <Paragraphs>24</Paragraphs>
  <Slides>6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Calibri</vt:lpstr>
      <vt:lpstr>Century Gothic</vt:lpstr>
      <vt:lpstr>Wingdings 2</vt:lpstr>
      <vt:lpstr>Citable</vt:lpstr>
      <vt:lpstr>Presentación de PowerPoint</vt:lpstr>
      <vt:lpstr>ALQUILER DE MAQUINARIA PARA LA LIMPIEZA DE DERRUMBES</vt:lpstr>
      <vt:lpstr>Presentación de PowerPoint</vt:lpstr>
      <vt:lpstr>Presentación de PowerPoint</vt:lpstr>
      <vt:lpstr>COMPRA DE TUBERIAS PARA PASES DE AGUA.</vt:lpstr>
      <vt:lpstr>Presentación de PowerPoint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Ivan Tello</dc:creator>
  <cp:lastModifiedBy>Ivan Tello</cp:lastModifiedBy>
  <cp:revision>1</cp:revision>
  <dcterms:created xsi:type="dcterms:W3CDTF">2018-04-23T16:28:27Z</dcterms:created>
  <dcterms:modified xsi:type="dcterms:W3CDTF">2018-04-23T16:31:10Z</dcterms:modified>
</cp:coreProperties>
</file>